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0C876-B407-4CF8-A218-459D4F30897C}" type="datetimeFigureOut">
              <a:rPr lang="pl-PL" smtClean="0"/>
              <a:t>05.10.2018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2CDF0-C563-457F-9901-2E48F8A197D1}" type="slidenum">
              <a:rPr lang="pl-PL" smtClean="0"/>
              <a:t>‹#›</a:t>
            </a:fld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0C876-B407-4CF8-A218-459D4F30897C}" type="datetimeFigureOut">
              <a:rPr lang="pl-PL" smtClean="0"/>
              <a:t>05.10.2018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2CDF0-C563-457F-9901-2E48F8A197D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0C876-B407-4CF8-A218-459D4F30897C}" type="datetimeFigureOut">
              <a:rPr lang="pl-PL" smtClean="0"/>
              <a:t>05.10.2018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2CDF0-C563-457F-9901-2E48F8A197D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0C876-B407-4CF8-A218-459D4F30897C}" type="datetimeFigureOut">
              <a:rPr lang="pl-PL" smtClean="0"/>
              <a:t>05.10.2018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2CDF0-C563-457F-9901-2E48F8A197D1}" type="slidenum">
              <a:rPr lang="pl-PL" smtClean="0"/>
              <a:t>‹#›</a:t>
            </a:fld>
            <a:endParaRPr lang="pl-P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0C876-B407-4CF8-A218-459D4F30897C}" type="datetimeFigureOut">
              <a:rPr lang="pl-PL" smtClean="0"/>
              <a:t>05.10.2018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2CDF0-C563-457F-9901-2E48F8A197D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0C876-B407-4CF8-A218-459D4F30897C}" type="datetimeFigureOut">
              <a:rPr lang="pl-PL" smtClean="0"/>
              <a:t>05.10.2018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2CDF0-C563-457F-9901-2E48F8A197D1}" type="slidenum">
              <a:rPr lang="pl-PL" smtClean="0"/>
              <a:t>‹#›</a:t>
            </a:fld>
            <a:endParaRPr lang="pl-P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0C876-B407-4CF8-A218-459D4F30897C}" type="datetimeFigureOut">
              <a:rPr lang="pl-PL" smtClean="0"/>
              <a:t>05.10.2018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2CDF0-C563-457F-9901-2E48F8A197D1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0C876-B407-4CF8-A218-459D4F30897C}" type="datetimeFigureOut">
              <a:rPr lang="pl-PL" smtClean="0"/>
              <a:t>05.10.2018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2CDF0-C563-457F-9901-2E48F8A197D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0C876-B407-4CF8-A218-459D4F30897C}" type="datetimeFigureOut">
              <a:rPr lang="pl-PL" smtClean="0"/>
              <a:t>05.10.2018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2CDF0-C563-457F-9901-2E48F8A197D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0C876-B407-4CF8-A218-459D4F30897C}" type="datetimeFigureOut">
              <a:rPr lang="pl-PL" smtClean="0"/>
              <a:t>05.10.2018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2CDF0-C563-457F-9901-2E48F8A197D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0C876-B407-4CF8-A218-459D4F30897C}" type="datetimeFigureOut">
              <a:rPr lang="pl-PL" smtClean="0"/>
              <a:t>05.10.2018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2CDF0-C563-457F-9901-2E48F8A197D1}" type="slidenum">
              <a:rPr lang="pl-PL" smtClean="0"/>
              <a:t>‹#›</a:t>
            </a:fld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8C0C876-B407-4CF8-A218-459D4F30897C}" type="datetimeFigureOut">
              <a:rPr lang="pl-PL" smtClean="0"/>
              <a:t>05.10.2018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EE2CDF0-C563-457F-9901-2E48F8A197D1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pl-PL" dirty="0" smtClean="0">
                <a:solidFill>
                  <a:srgbClr val="7030A0"/>
                </a:solidFill>
              </a:rPr>
              <a:t>PRZEDSZKOLAKI Z GRUPY 4 </a:t>
            </a:r>
          </a:p>
          <a:p>
            <a:r>
              <a:rPr lang="pl-PL" dirty="0" smtClean="0">
                <a:solidFill>
                  <a:srgbClr val="7030A0"/>
                </a:solidFill>
              </a:rPr>
              <a:t>PM </a:t>
            </a:r>
            <a:r>
              <a:rPr lang="pl-PL" smtClean="0">
                <a:solidFill>
                  <a:srgbClr val="7030A0"/>
                </a:solidFill>
              </a:rPr>
              <a:t>NR 129 W </a:t>
            </a:r>
            <a:r>
              <a:rPr lang="pl-PL" dirty="0" smtClean="0">
                <a:solidFill>
                  <a:srgbClr val="7030A0"/>
                </a:solidFill>
              </a:rPr>
              <a:t>ŁODZI</a:t>
            </a:r>
            <a:endParaRPr lang="pl-PL" dirty="0">
              <a:solidFill>
                <a:srgbClr val="7030A0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pl-PL" dirty="0" smtClean="0"/>
              <a:t>Jesteśmy </a:t>
            </a:r>
            <a:r>
              <a:rPr lang="pl-PL" dirty="0" err="1" smtClean="0"/>
              <a:t>WyRaźni</a:t>
            </a:r>
            <a:r>
              <a:rPr lang="pl-PL" dirty="0" smtClean="0"/>
              <a:t> </a:t>
            </a:r>
            <a:r>
              <a:rPr lang="pl-PL" smtClean="0"/>
              <a:t>na drodze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62209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5943">
        <p14:reveal/>
        <p:sndAc>
          <p:stSnd>
            <p:snd r:embed="rId2" name="drumroll.wav"/>
          </p:stSnd>
        </p:sndAc>
      </p:transition>
    </mc:Choice>
    <mc:Fallback xmlns="">
      <p:transition spd="slow" advTm="5943">
        <p:fade/>
        <p:sndAc>
          <p:stSnd>
            <p:snd r:embed="rId3" name="drumroll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31640" y="2348880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pl-PL" sz="6600" dirty="0" smtClean="0"/>
              <a:t>WYRAŹNI NA DRZODZE – BEZPIECZNI !!!</a:t>
            </a:r>
            <a:endParaRPr lang="pl-PL" sz="6600" dirty="0"/>
          </a:p>
        </p:txBody>
      </p:sp>
    </p:spTree>
    <p:extLst>
      <p:ext uri="{BB962C8B-B14F-4D97-AF65-F5344CB8AC3E}">
        <p14:creationId xmlns:p14="http://schemas.microsoft.com/office/powerpoint/2010/main" val="337570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5685">
        <p14:reveal/>
        <p:sndAc>
          <p:stSnd>
            <p:snd r:embed="rId2" name="drumroll.wav"/>
          </p:stSnd>
        </p:sndAc>
      </p:transition>
    </mc:Choice>
    <mc:Fallback xmlns="">
      <p:transition spd="slow" advTm="5685">
        <p:fade/>
        <p:sndAc>
          <p:stSnd>
            <p:snd r:embed="rId3" name="drumroll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600" dirty="0" smtClean="0"/>
              <a:t>SALA GOTOWA DO ZAJĘĆ</a:t>
            </a:r>
            <a:endParaRPr lang="pl-PL" sz="3600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76672"/>
            <a:ext cx="4176464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Symbol zastępczy zawartości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18835" y="1033868"/>
            <a:ext cx="3295561" cy="2899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98331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5769">
        <p14:reveal/>
      </p:transition>
    </mc:Choice>
    <mc:Fallback xmlns="">
      <p:transition spd="slow" advTm="576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dirty="0" smtClean="0"/>
              <a:t>SPRAWDZAMY CZY NASZE ODBLASKI ŚWIECĄ W CIEMNOŚCI</a:t>
            </a:r>
            <a:endParaRPr lang="pl-PL" sz="3200" dirty="0"/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478" y="731838"/>
            <a:ext cx="6177843" cy="34750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97224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6147">
        <p14:reveal/>
      </p:transition>
    </mc:Choice>
    <mc:Fallback xmlns="">
      <p:transition spd="slow" advTm="614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800" dirty="0" smtClean="0"/>
              <a:t>ĆWICZYMY PERZECHODZENIE PRZEZ JEZDNIĘ- TRENING CZYNI MISTRZA</a:t>
            </a:r>
            <a:endParaRPr lang="pl-PL" sz="2800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35199" y="961145"/>
            <a:ext cx="3665909" cy="26969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Symbol zastępczy zawartości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44829" y="1127980"/>
            <a:ext cx="3737915" cy="22912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3956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6347">
        <p14:reveal/>
      </p:transition>
    </mc:Choice>
    <mc:Fallback xmlns="">
      <p:transition spd="slow" advTm="634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600" dirty="0" smtClean="0"/>
              <a:t>GOTOWI DO WYCIECZKI</a:t>
            </a:r>
            <a:endParaRPr lang="pl-PL" sz="3600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030" y="731838"/>
            <a:ext cx="6176739" cy="34750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57271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5648">
        <p14:reveal/>
      </p:transition>
    </mc:Choice>
    <mc:Fallback xmlns="">
      <p:transition spd="slow" advTm="564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600" dirty="0" smtClean="0"/>
              <a:t>SPRAWDZAMY NASZE UMIEJĘTNOŚCI W PRAKTYCE DALIŚMY RADĘ!!!</a:t>
            </a:r>
            <a:endParaRPr lang="pl-PL" sz="3600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7527" y="260648"/>
            <a:ext cx="3334674" cy="39462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31604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5991">
        <p14:reveal/>
      </p:transition>
    </mc:Choice>
    <mc:Fallback xmlns="">
      <p:transition spd="slow" advTm="599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800" dirty="0" smtClean="0"/>
              <a:t>MOŻNA WYKORZYSTAĆ DOŚWIADCZENIA Z WYCIECZKI WYKONUJĄC PRACĘ PLASTYCZNĄ</a:t>
            </a:r>
            <a:endParaRPr lang="pl-PL" sz="2800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528167"/>
            <a:ext cx="3346450" cy="18823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Symbol zastępczy zawartości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1528167"/>
            <a:ext cx="3346450" cy="18823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52312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6001">
        <p14:reveal/>
      </p:transition>
    </mc:Choice>
    <mc:Fallback xmlns="">
      <p:transition spd="slow" advTm="600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724128" y="4372168"/>
            <a:ext cx="2581672" cy="1143000"/>
          </a:xfrm>
        </p:spPr>
        <p:txBody>
          <a:bodyPr/>
          <a:lstStyle/>
          <a:p>
            <a:r>
              <a:rPr lang="pl-PL" dirty="0" smtClean="0"/>
              <a:t>NASZE PRACE</a:t>
            </a:r>
            <a:endParaRPr lang="pl-PL" dirty="0"/>
          </a:p>
        </p:txBody>
      </p:sp>
      <p:pic>
        <p:nvPicPr>
          <p:cNvPr id="10" name="Symbol zastępczy zawartości 9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51403" y="-246265"/>
            <a:ext cx="2605227" cy="34750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Symbol zastępczy zawartości 10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006" y="1123875"/>
            <a:ext cx="2609202" cy="34750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3068960"/>
            <a:ext cx="3240360" cy="3501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06275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6010">
        <p14:reveal/>
      </p:transition>
    </mc:Choice>
    <mc:Fallback xmlns="">
      <p:transition spd="slow" advTm="601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400" dirty="0" smtClean="0"/>
              <a:t>BAWILIŚMY SIĘ ŚWIETNIE , A NA ZAKOŃCZENIE DZIAŁAŃ NIESPODZIANKI.</a:t>
            </a:r>
            <a:br>
              <a:rPr lang="pl-PL" sz="2400" dirty="0" smtClean="0"/>
            </a:br>
            <a:r>
              <a:rPr lang="pl-PL" sz="2400" dirty="0" smtClean="0"/>
              <a:t>ODBLASKI PRZYDADZĄ SIĘ KAŻDEMU !!!</a:t>
            </a:r>
            <a:endParaRPr lang="pl-PL" sz="2400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692696"/>
            <a:ext cx="2606277" cy="34750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Symbol zastępczy zawartości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1214438"/>
            <a:ext cx="3346450" cy="25098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50723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67"/>
    </mc:Choice>
    <mc:Fallback xmlns="">
      <p:transition spd="slow" advTm="6167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erodynamiczny">
  <a:themeElements>
    <a:clrScheme name="Aerodynamiczny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erodynamiczny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czny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114</TotalTime>
  <Words>68</Words>
  <Application>Microsoft Office PowerPoint</Application>
  <PresentationFormat>Pokaz na ekranie (4:3)</PresentationFormat>
  <Paragraphs>12</Paragraphs>
  <Slides>10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1" baseType="lpstr">
      <vt:lpstr>Aerodynamiczny</vt:lpstr>
      <vt:lpstr>Jesteśmy WyRaźni na drodze</vt:lpstr>
      <vt:lpstr>SALA GOTOWA DO ZAJĘĆ</vt:lpstr>
      <vt:lpstr>SPRAWDZAMY CZY NASZE ODBLASKI ŚWIECĄ W CIEMNOŚCI</vt:lpstr>
      <vt:lpstr>ĆWICZYMY PERZECHODZENIE PRZEZ JEZDNIĘ- TRENING CZYNI MISTRZA</vt:lpstr>
      <vt:lpstr>GOTOWI DO WYCIECZKI</vt:lpstr>
      <vt:lpstr>SPRAWDZAMY NASZE UMIEJĘTNOŚCI W PRAKTYCE DALIŚMY RADĘ!!!</vt:lpstr>
      <vt:lpstr>MOŻNA WYKORZYSTAĆ DOŚWIADCZENIA Z WYCIECZKI WYKONUJĄC PRACĘ PLASTYCZNĄ</vt:lpstr>
      <vt:lpstr>NASZE PRACE</vt:lpstr>
      <vt:lpstr>BAWILIŚMY SIĘ ŚWIETNIE , A NA ZAKOŃCZENIE DZIAŁAŃ NIESPODZIANKI. ODBLASKI PRZYDADZĄ SIĘ KAŻDEMU !!!</vt:lpstr>
      <vt:lpstr>WYRAŹNI NA DRZODZE – BEZPIECZNI !!!</vt:lpstr>
    </vt:vector>
  </TitlesOfParts>
  <Company>Rycho444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JESTEŚMY WYRAŹNI NA DRODZE</dc:title>
  <dc:creator>Rycho Rych</dc:creator>
  <cp:lastModifiedBy>Rycho Rych</cp:lastModifiedBy>
  <cp:revision>14</cp:revision>
  <dcterms:created xsi:type="dcterms:W3CDTF">2018-10-03T18:44:30Z</dcterms:created>
  <dcterms:modified xsi:type="dcterms:W3CDTF">2018-10-05T11:37:31Z</dcterms:modified>
</cp:coreProperties>
</file>